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FC827E3-1733-4AF7-BC52-5F98BF9A4F71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777F31F-5F4A-4730-986D-0B043F93D8B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89743" y="6453336"/>
            <a:ext cx="2771800" cy="40466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latin typeface="Algerian" pitchFamily="82" charset="0"/>
              </a:rPr>
              <a:t>Prezentuje Anna Pajdak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lgerian" pitchFamily="82" charset="0"/>
              </a:rPr>
              <a:t>Energia geotermalna</a:t>
            </a:r>
            <a:endParaRPr lang="pl-PL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lgerian" pitchFamily="82" charset="0"/>
              </a:rPr>
              <a:t/>
            </a:r>
            <a:br>
              <a:rPr lang="pl-PL" dirty="0" smtClean="0">
                <a:latin typeface="Algerian" pitchFamily="82" charset="0"/>
              </a:rPr>
            </a:br>
            <a:r>
              <a:rPr lang="pl-PL" dirty="0" smtClean="0">
                <a:latin typeface="Algerian" pitchFamily="82" charset="0"/>
              </a:rPr>
              <a:t>NAJPIERW wytłumaczmy sobie Co to </a:t>
            </a:r>
            <a:r>
              <a:rPr lang="pl-PL" dirty="0">
                <a:latin typeface="Algerian" pitchFamily="82" charset="0"/>
              </a:rPr>
              <a:t>jest energia geotermalna?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Bahnschrift Light Condensed" pitchFamily="34" charset="0"/>
              </a:rPr>
              <a:t>Energia geotermalna </a:t>
            </a:r>
            <a:r>
              <a:rPr lang="pl-PL" sz="2800" dirty="0" smtClean="0">
                <a:latin typeface="Bahnschrift Light Condensed" pitchFamily="34" charset="0"/>
              </a:rPr>
              <a:t>jest to energia </a:t>
            </a:r>
            <a:r>
              <a:rPr lang="pl-PL" sz="2800" dirty="0">
                <a:latin typeface="Bahnschrift Light Condensed" pitchFamily="34" charset="0"/>
              </a:rPr>
              <a:t>cieplna skał, </a:t>
            </a:r>
            <a:r>
              <a:rPr lang="pl-PL" sz="2800" dirty="0" smtClean="0">
                <a:latin typeface="Bahnschrift Light Condensed" pitchFamily="34" charset="0"/>
              </a:rPr>
              <a:t>wody oraz gruntu </a:t>
            </a:r>
            <a:r>
              <a:rPr lang="pl-PL" sz="2800" dirty="0">
                <a:latin typeface="Bahnschrift Light Condensed" pitchFamily="34" charset="0"/>
              </a:rPr>
              <a:t>pod powierzchnią </a:t>
            </a:r>
            <a:r>
              <a:rPr lang="pl-PL" sz="2800" dirty="0" smtClean="0">
                <a:latin typeface="Bahnschrift Light Condensed" pitchFamily="34" charset="0"/>
              </a:rPr>
              <a:t>Ziemi. </a:t>
            </a:r>
            <a:r>
              <a:rPr lang="pl-PL" sz="2800" dirty="0">
                <a:latin typeface="Bahnschrift Light Condensed" pitchFamily="34" charset="0"/>
              </a:rPr>
              <a:t>Z</a:t>
            </a:r>
            <a:r>
              <a:rPr lang="pl-PL" sz="2800" dirty="0" smtClean="0">
                <a:latin typeface="Bahnschrift Light Condensed" pitchFamily="34" charset="0"/>
              </a:rPr>
              <a:t>aliczana </a:t>
            </a:r>
            <a:r>
              <a:rPr lang="pl-PL" sz="2800" dirty="0">
                <a:latin typeface="Bahnschrift Light Condensed" pitchFamily="34" charset="0"/>
              </a:rPr>
              <a:t>do odnawialnych źródeł energii.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83496"/>
            <a:ext cx="4441495" cy="27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7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Bahnschrift Light Condensed" pitchFamily="34" charset="0"/>
              </a:rPr>
              <a:t>Proces odnawiania źródeł geotermalnych jest jednak powolny, stąd przy małym strumieniu ciepła geotermalnego pobieranie dużej ilości ciepła może doprowadzić do wychłodzenia skał bądź spadku ciśnienia </a:t>
            </a:r>
            <a:r>
              <a:rPr lang="pl-PL" sz="2400" dirty="0">
                <a:latin typeface="Bahnschrift Light Condensed" pitchFamily="34" charset="0"/>
              </a:rPr>
              <a:t>w </a:t>
            </a:r>
            <a:r>
              <a:rPr lang="pl-PL" sz="2400" dirty="0" smtClean="0">
                <a:latin typeface="Bahnschrift Light Condensed" pitchFamily="34" charset="0"/>
              </a:rPr>
              <a:t>zbiorniku. Jednym </a:t>
            </a:r>
            <a:r>
              <a:rPr lang="pl-PL" sz="2400" dirty="0">
                <a:latin typeface="Bahnschrift Light Condensed" pitchFamily="34" charset="0"/>
              </a:rPr>
              <a:t>z przejawów obecności energii geotermalnej są źródła termalne.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310781" cy="29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68" y="2951908"/>
            <a:ext cx="3992102" cy="296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4800" cy="724942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ENERGIA GEOTERMALNA W POLSCE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Bahnschrift Light Condensed" pitchFamily="34" charset="0"/>
              </a:rPr>
              <a:t>Polska ma bardzo dobre warunki geotermalne, gdyż 80% powierzchni kraju jest pokryte przez 3 prowincje geotermalne: </a:t>
            </a:r>
            <a:r>
              <a:rPr lang="pl-PL" sz="2000" dirty="0" err="1" smtClean="0">
                <a:latin typeface="Bahnschrift Light Condensed" pitchFamily="34" charset="0"/>
              </a:rPr>
              <a:t>centralnoeuropejską</a:t>
            </a:r>
            <a:r>
              <a:rPr lang="pl-PL" sz="2000" dirty="0" smtClean="0">
                <a:latin typeface="Bahnschrift Light Condensed" pitchFamily="34" charset="0"/>
              </a:rPr>
              <a:t> , </a:t>
            </a:r>
            <a:r>
              <a:rPr lang="pl-PL" sz="2000" dirty="0" err="1">
                <a:latin typeface="Bahnschrift Light Condensed" pitchFamily="34" charset="0"/>
              </a:rPr>
              <a:t>przedkarpacką</a:t>
            </a:r>
            <a:r>
              <a:rPr lang="pl-PL" sz="2000" dirty="0">
                <a:latin typeface="Bahnschrift Light Condensed" pitchFamily="34" charset="0"/>
              </a:rPr>
              <a:t> i karpacką. Temperatura wody dla tych obszarów wynosi od 30–130 °C (a lokalnie nawet 200 °C), a głębokość występowania w skałach osadowych od 1 do 10 km</a:t>
            </a:r>
            <a:r>
              <a:rPr lang="pl-PL" sz="2000" dirty="0" smtClean="0">
                <a:latin typeface="Bahnschrift Light Condensed" pitchFamily="34" charset="0"/>
              </a:rPr>
              <a:t>. </a:t>
            </a:r>
          </a:p>
          <a:p>
            <a:pPr marL="0" indent="0">
              <a:buNone/>
            </a:pPr>
            <a:endParaRPr lang="pl-PL" sz="2000" dirty="0">
              <a:latin typeface="Bahnschrift Light Condensed" pitchFamily="34" charset="0"/>
            </a:endParaRPr>
          </a:p>
          <a:p>
            <a:pPr marL="0" indent="0">
              <a:buNone/>
            </a:pPr>
            <a:endParaRPr lang="pl-PL" sz="2000" dirty="0" smtClean="0">
              <a:latin typeface="Bahnschrift Light Condensed" pitchFamily="34" charset="0"/>
            </a:endParaRPr>
          </a:p>
          <a:p>
            <a:pPr marL="0" indent="0">
              <a:buNone/>
            </a:pPr>
            <a:endParaRPr lang="pl-PL" sz="2000" dirty="0">
              <a:latin typeface="Bahnschrift Light Condensed" pitchFamily="34" charset="0"/>
            </a:endParaRPr>
          </a:p>
          <a:p>
            <a:pPr marL="0" indent="0">
              <a:buNone/>
            </a:pPr>
            <a:endParaRPr lang="pl-PL" sz="2000" dirty="0" smtClean="0">
              <a:latin typeface="Bahnschrift Light Condensed" pitchFamily="34" charset="0"/>
            </a:endParaRPr>
          </a:p>
          <a:p>
            <a:pPr marL="0" indent="0">
              <a:buNone/>
            </a:pPr>
            <a:endParaRPr lang="pl-PL" sz="2000" dirty="0">
              <a:latin typeface="Bahnschrift Light Condensed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27984" y="4509120"/>
            <a:ext cx="4572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Naturalny wypływ zdarza się bardzo rzadko (Sudety – Cieplice, Lądek-Zdrój). Możliwości wykorzystania wód geotermalnych dotyczą 40% obszaru kraju (wydobycie jest opłacalne, gdy do głębokości 2 km temperatura osiąga 65 °C, zasolenie nie przekracza 30 g/l, a także gdy wydajność źródła jest odpowiednia).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04483"/>
            <a:ext cx="2069489" cy="31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431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4800" cy="724942"/>
          </a:xfrm>
        </p:spPr>
        <p:txBody>
          <a:bodyPr/>
          <a:lstStyle/>
          <a:p>
            <a:r>
              <a:rPr lang="pl-PL" dirty="0">
                <a:latin typeface="Algerian" pitchFamily="82" charset="0"/>
              </a:rPr>
              <a:t>TU WIDAĆ JAK WYBUCHAJĄ GEJZERY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820472" cy="2117832"/>
          </a:xfrm>
        </p:spPr>
      </p:pic>
      <p:sp>
        <p:nvSpPr>
          <p:cNvPr id="5" name="pole tekstowe 4"/>
          <p:cNvSpPr txBox="1"/>
          <p:nvPr/>
        </p:nvSpPr>
        <p:spPr>
          <a:xfrm>
            <a:off x="107504" y="472514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itchFamily="82" charset="0"/>
              </a:rPr>
              <a:t>GEJZER-</a:t>
            </a:r>
            <a:r>
              <a:rPr lang="pl-PL" dirty="0" smtClean="0"/>
              <a:t> to rodzaj gorącego źródła, które okresowo wyrzuca gwałtownie słup gorącej wody i pary wodnej. Woda gejzerów ogrzewana jest w procesie hydrotermalnym w wyniku czynnej lub niedawno wygasłej aktywności wulkanicznej.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61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924800" cy="1143000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ZALETY ENERGII GEOTERMALNEJ: 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540" y="1201428"/>
            <a:ext cx="7924800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Bahnschrift Light Condensed" pitchFamily="34" charset="0"/>
              </a:rPr>
              <a:t>Zaletami geotermii są</a:t>
            </a:r>
            <a:r>
              <a:rPr lang="pl-PL" sz="2000" dirty="0" smtClean="0">
                <a:latin typeface="Bahnschrift Light Condensed" pitchFamily="34" charset="0"/>
              </a:rPr>
              <a:t>:</a:t>
            </a:r>
            <a:endParaRPr lang="pl-PL" sz="2000" dirty="0">
              <a:latin typeface="Bahnschrift Light Condensed" pitchFamily="34" charset="0"/>
            </a:endParaRPr>
          </a:p>
          <a:p>
            <a:r>
              <a:rPr lang="pl-PL" sz="2000" dirty="0">
                <a:latin typeface="Bahnschrift Light Condensed" pitchFamily="34" charset="0"/>
              </a:rPr>
              <a:t>nieszkodliwa dla środowiska, nie powoduje bowiem żadnych zanieczyszczeń przy poprawnym działaniu,</a:t>
            </a:r>
          </a:p>
          <a:p>
            <a:r>
              <a:rPr lang="pl-PL" sz="2000" dirty="0">
                <a:latin typeface="Bahnschrift Light Condensed" pitchFamily="34" charset="0"/>
              </a:rPr>
              <a:t>pokłady energii geotermalnej są zasobami lokalnymi, tak więc mogą być pozyskiwane w pobliżu miejsca użytkowania,</a:t>
            </a:r>
          </a:p>
          <a:p>
            <a:r>
              <a:rPr lang="pl-PL" sz="2000" dirty="0">
                <a:latin typeface="Bahnschrift Light Condensed" pitchFamily="34" charset="0"/>
              </a:rPr>
              <a:t>elektrownie geotermalne w odróżnieniu od zapór wodnych czy wiatraków nie wywierają niekorzystnego wpływu na krajobraz,</a:t>
            </a:r>
          </a:p>
          <a:p>
            <a:r>
              <a:rPr lang="pl-PL" sz="2000" dirty="0">
                <a:latin typeface="Bahnschrift Light Condensed" pitchFamily="34" charset="0"/>
              </a:rPr>
              <a:t>zasoby energii geotermalnej są, w przeciwieństwie do energii wiatru czy energii Słońca dostępne zawsze, niezależnie od warunków pogodowych.</a:t>
            </a:r>
          </a:p>
          <a:p>
            <a:r>
              <a:rPr lang="pl-PL" sz="2000" dirty="0">
                <a:latin typeface="Bahnschrift Light Condensed" pitchFamily="34" charset="0"/>
              </a:rPr>
              <a:t>instalacje oparte o wykorzystanie energii geotermalnej odznaczają się stosunkowo niskimi kosztami eksploatacyjnymi</a:t>
            </a:r>
            <a:r>
              <a:rPr lang="pl-PL" sz="2000" dirty="0" smtClean="0">
                <a:latin typeface="Bahnschrift Light Condensed" pitchFamily="34" charset="0"/>
              </a:rPr>
              <a:t>.</a:t>
            </a:r>
            <a:endParaRPr lang="pl-PL" sz="2000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lgerian" pitchFamily="82" charset="0"/>
              </a:rPr>
              <a:t>Wady energii geotermalnej: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28288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latin typeface="Bahnschrift Light Condensed" pitchFamily="34" charset="0"/>
              </a:rPr>
              <a:t>Wadami geotermii są</a:t>
            </a:r>
            <a:r>
              <a:rPr lang="pl-PL" sz="1800" dirty="0" smtClean="0">
                <a:latin typeface="Bahnschrift Light Condensed" pitchFamily="34" charset="0"/>
              </a:rPr>
              <a:t>:</a:t>
            </a:r>
            <a:endParaRPr lang="pl-PL" sz="1800" dirty="0">
              <a:latin typeface="Bahnschrift Light Condensed" pitchFamily="34" charset="0"/>
            </a:endParaRPr>
          </a:p>
          <a:p>
            <a:r>
              <a:rPr lang="pl-PL" sz="1800" dirty="0">
                <a:latin typeface="Bahnschrift Light Condensed" pitchFamily="34" charset="0"/>
              </a:rPr>
              <a:t>mała dostępność: dogodne do jej wykorzystania warunki występują tylko w niewielu miejscach,</a:t>
            </a:r>
          </a:p>
          <a:p>
            <a:r>
              <a:rPr lang="pl-PL" sz="1800" dirty="0">
                <a:latin typeface="Bahnschrift Light Condensed" pitchFamily="34" charset="0"/>
              </a:rPr>
              <a:t>efektem ubocznym korzystania z energii geotermalnej jest niebezpieczeństwo zanieczyszczenia atmosfery, a także wód powierzchniowych i głębinowych przez szkodliwe gazy i minerały,</a:t>
            </a:r>
          </a:p>
          <a:p>
            <a:r>
              <a:rPr lang="pl-PL" sz="1800" dirty="0">
                <a:latin typeface="Bahnschrift Light Condensed" pitchFamily="34" charset="0"/>
              </a:rPr>
              <a:t>pozyskiwanie energii geotermalnej wymaga poniesienia dużych nakładów inwestycyjnych na budowę instalacji,</a:t>
            </a:r>
          </a:p>
          <a:p>
            <a:r>
              <a:rPr lang="pl-PL" sz="1800" dirty="0">
                <a:latin typeface="Bahnschrift Light Condensed" pitchFamily="34" charset="0"/>
              </a:rPr>
              <a:t>istnieje ryzyko przemieszczenia się złóż geotermalnych, które na całe dziesięciolecia mogą „uciec” z miejsca eksploatacji,</a:t>
            </a:r>
          </a:p>
          <a:p>
            <a:r>
              <a:rPr lang="pl-PL" sz="1800" dirty="0">
                <a:latin typeface="Bahnschrift Light Condensed" pitchFamily="34" charset="0"/>
              </a:rPr>
              <a:t>problemem może być również korozja rur,</a:t>
            </a:r>
          </a:p>
          <a:p>
            <a:r>
              <a:rPr lang="pl-PL" sz="1800" dirty="0">
                <a:latin typeface="Bahnschrift Light Condensed" pitchFamily="34" charset="0"/>
              </a:rPr>
              <a:t>większość istniejących w Polsce ciepłowni wymaga dogrzewania zbyt chłodnej wody geotermalnej przez dodatkowe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24425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34400" cy="580926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Jak Tworzy się energia geotermalna?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7924800" cy="168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Bahnschrift Light Condensed" pitchFamily="34" charset="0"/>
              </a:rPr>
              <a:t>Energia geotermalna tworzy się naturalnie i sztucznie. Głównym </a:t>
            </a:r>
            <a:r>
              <a:rPr lang="pl-PL" sz="2400" dirty="0">
                <a:latin typeface="Bahnschrift Light Condensed" pitchFamily="34" charset="0"/>
              </a:rPr>
              <a:t>sposobem pozyskiwania energii geotermalnej jest tworzenie odwiertów do zbiorników gorących wód geotermalnych. W pewnej odległości od otworu czerpalnego wykonuje się drugi otwór, którym wodę geotermalną po odebraniu od niej ciepła, wtłacza się z powrotem do złoża.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08" y="3860269"/>
            <a:ext cx="4269140" cy="239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7850"/>
            <a:ext cx="4311272" cy="321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27951" y="2276872"/>
            <a:ext cx="57775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 smtClean="0">
                <a:latin typeface="Bahnschrift Light Condensed" pitchFamily="34" charset="0"/>
              </a:rPr>
              <a:t>DZIĘKUJĘ ZA UWAGĘ</a:t>
            </a:r>
            <a:r>
              <a:rPr lang="pl-PL" sz="6600" dirty="0" smtClean="0"/>
              <a:t>!</a:t>
            </a:r>
            <a:endParaRPr lang="pl-PL" sz="6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31640" y="5157192"/>
            <a:ext cx="7460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latin typeface="Bahnschrift Light Condensed" pitchFamily="34" charset="0"/>
              </a:rPr>
              <a:t>Mam nadzieję  że podobała się prezentacja</a:t>
            </a:r>
            <a:endParaRPr lang="pl-PL" sz="4000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</TotalTime>
  <Words>465</Words>
  <Application>Microsoft Office PowerPoint</Application>
  <PresentationFormat>Pokaz na ekranie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Horyzont</vt:lpstr>
      <vt:lpstr>Energia geotermalna</vt:lpstr>
      <vt:lpstr> NAJPIERW wytłumaczmy sobie Co to jest energia geotermalna?</vt:lpstr>
      <vt:lpstr>Prezentacja programu PowerPoint</vt:lpstr>
      <vt:lpstr>ENERGIA GEOTERMALNA W POLSCE</vt:lpstr>
      <vt:lpstr>TU WIDAĆ JAK WYBUCHAJĄ GEJZERY</vt:lpstr>
      <vt:lpstr>ZALETY ENERGII GEOTERMALNEJ: </vt:lpstr>
      <vt:lpstr>Wady energii geotermalnej:</vt:lpstr>
      <vt:lpstr>Jak Tworzy się energia geotermalna?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geotermalna</dc:title>
  <dc:creator>Ania</dc:creator>
  <cp:lastModifiedBy>komp</cp:lastModifiedBy>
  <cp:revision>7</cp:revision>
  <dcterms:created xsi:type="dcterms:W3CDTF">2021-04-09T09:03:40Z</dcterms:created>
  <dcterms:modified xsi:type="dcterms:W3CDTF">2021-04-27T19:43:30Z</dcterms:modified>
</cp:coreProperties>
</file>